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0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2ND ST / ROBERT T MARTINEZ JR ST
Intersection ID: 5159987
Cardinal Direction: N
Work Order ID: SG-20360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0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2ND ST / ROBERT T MARTINEZ JR ST
Intersection ID: 5159987
Cardinal Direction: S
Work Order ID: SG-20360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0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2ND ST / ROBERT T MARTINEZ JR ST
Intersection ID: 5159987
Cardinal Direction: E
Work Order ID: SG-20360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0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2ND ST / ROBERT T MARTINEZ JR ST
Intersection ID: 5159987
Cardinal Direction: W
Work Order ID: SG-20360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